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613"/>
  </p:normalViewPr>
  <p:slideViewPr>
    <p:cSldViewPr snapToGrid="0" snapToObjects="1">
      <p:cViewPr>
        <p:scale>
          <a:sx n="57" d="100"/>
          <a:sy n="57" d="100"/>
        </p:scale>
        <p:origin x="-1746" y="-4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4931" y="3973484"/>
            <a:ext cx="7398328" cy="334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</Words>
  <Application>Microsoft Office PowerPoint</Application>
  <PresentationFormat>On-screen Show (16:9)</PresentationFormat>
  <Paragraphs>17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2</cp:revision>
  <dcterms:created xsi:type="dcterms:W3CDTF">2022-05-27T05:34:34Z</dcterms:created>
  <dcterms:modified xsi:type="dcterms:W3CDTF">2022-05-27T05:47:59Z</dcterms:modified>
</cp:coreProperties>
</file>